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38"/>
      <p:bold r:id="rId39"/>
      <p:italic r:id="rId40"/>
      <p:boldItalic r:id="rId41"/>
    </p:embeddedFont>
    <p:embeddedFont>
      <p:font typeface="Proxima Nova" panose="020B0604020202020204" charset="0"/>
      <p:regular r:id="rId42"/>
      <p:bold r:id="rId43"/>
      <p:italic r:id="rId44"/>
      <p:boldItalic r:id="rId45"/>
    </p:embeddedFont>
    <p:embeddedFont>
      <p:font typeface="Raleway" pitchFamily="2" charset="0"/>
      <p:regular r:id="rId46"/>
      <p:bold r:id="rId47"/>
      <p:italic r:id="rId48"/>
      <p:boldItalic r:id="rId49"/>
    </p:embeddedFont>
    <p:embeddedFont>
      <p:font typeface="Source Sans Pro" panose="020B0503030403020204" pitchFamily="34" charset="0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ba2875ea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34ba2875ea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ba2875ea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34ba2875ea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ba2875ea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34ba2875eae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ba2875eae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34ba2875eae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ba2875ea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34ba2875eae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4ba2875eae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34ba2875eae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ba2875eae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34ba2875eae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ba2875eae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4ba2875eae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4ba2875ea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34ba2875ea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4ba2875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34ba2875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0c5c1e7e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0c5c1e7e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4ba2875eae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4ba2875eae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4ba2875eae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4ba2875eae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4ba2875eae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4ba2875eae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4ba2875eae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4ba2875eae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4ba2875ea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34ba2875eae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4ba2875eae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34ba2875eae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4ba2875eae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34ba2875eae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4ba2875eae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34ba2875eae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4ba2875eae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34ba2875eae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4ba2875eae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34ba2875eae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89844a11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389844a11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4ba2875eae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34ba2875eae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4ba2875eae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34ba2875eae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4ba2875eae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g34ba2875eae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4ba2875eae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34ba2875eae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4ba2875eae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34ba2875eae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4ba2875eae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34ba2875eae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b3a1635e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4b3a1635e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ba2875e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34ba2875e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ba2875ea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34ba2875ea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ba2875ea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34ba2875ea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ba2875ea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34ba2875ea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ba2875ea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34ba2875ea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PPR Code Segments Practice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Performance Task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76068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first code segment you are asked to identify is the procedure you created that meets the requirements.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PT_CodeBot_Practice1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, the </a:t>
            </a:r>
            <a:r>
              <a:rPr lang="en" sz="20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light_show(seconds, delay) 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meets the requirements.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will create an image of the entire function.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Delete any comments before and during the function!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the snipping tool.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71724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On a Windows PC or laptop, use the snipping tool.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search bar and type “snip”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snipping tool should show up. Click on it.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675" y="2022225"/>
            <a:ext cx="325755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0675" y="3025288"/>
            <a:ext cx="30099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81129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Make sure the entire </a:t>
            </a:r>
            <a:r>
              <a:rPr lang="en" sz="20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light_show()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function shows on your screen.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the snipping tool, click New.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your mouse to draw a white rectangle around the function.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7025" y="2008225"/>
            <a:ext cx="287655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/>
          <p:nvPr/>
        </p:nvSpPr>
        <p:spPr>
          <a:xfrm>
            <a:off x="1024050" y="2315150"/>
            <a:ext cx="952200" cy="378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7036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code segment should look like this.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include line numbers if you want to.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CEFE6A-7C15-BFE8-1199-12AC337C1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83" y="1970228"/>
            <a:ext cx="4562599" cy="27282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55122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Save the snippet.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Click on the disk icon.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Change the name to something descriptive, like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my_function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Click on the location you want to save it to.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175" y="1986875"/>
            <a:ext cx="4579325" cy="7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3250" y="1569125"/>
            <a:ext cx="1766950" cy="25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/>
          <p:nvPr/>
        </p:nvSpPr>
        <p:spPr>
          <a:xfrm>
            <a:off x="3230075" y="2082950"/>
            <a:ext cx="673500" cy="557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78111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Repeat this process for the other three required code segments.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leave the snipping tool open and click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New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for each code segment.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Give each code segment a unique and descriptive name.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other code segments are detailed on the next slides.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78111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Second code segment: where the function is called.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Again, make sure there are NO comments above or inside the function.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655" y="2521730"/>
            <a:ext cx="3668775" cy="19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78111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Third code segment: a list being created.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program has two lists. You only need to include one list.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the code segment shows more than one list, the AP reader will only consider the first list shown.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925" y="2843900"/>
            <a:ext cx="6174650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492875" y="2926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body" idx="1"/>
          </p:nvPr>
        </p:nvSpPr>
        <p:spPr>
          <a:xfrm>
            <a:off x="492875" y="916025"/>
            <a:ext cx="78111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Fourth code segment: the same list being used.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Make sure you use the same list as you did for part iii.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include the entire function, or just the loop where data from the list is being used.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525" y="2571750"/>
            <a:ext cx="5920425" cy="176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492875" y="2926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body" idx="1"/>
          </p:nvPr>
        </p:nvSpPr>
        <p:spPr>
          <a:xfrm>
            <a:off x="492875" y="916025"/>
            <a:ext cx="51291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should have four unique code segments saved as PNG images for the first practice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should be able to find these code segments.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are ready to upload your images.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For today’s lesson, you will upload them by inserting them into the Activity Guide.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4300" y="999475"/>
            <a:ext cx="3127975" cy="2660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610650" y="445025"/>
            <a:ext cx="8221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AP CSP Create Performance Task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610650" y="1068425"/>
            <a:ext cx="5688000" cy="40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Part of the AP Exam is to create a program that meets specific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86250" y="1172674"/>
            <a:ext cx="2654950" cy="24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/>
          </p:nvPr>
        </p:nvSpPr>
        <p:spPr>
          <a:xfrm>
            <a:off x="126250" y="93150"/>
            <a:ext cx="65199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Segment #1</a:t>
            </a:r>
            <a:endParaRPr/>
          </a:p>
        </p:txBody>
      </p:sp>
      <p:pic>
        <p:nvPicPr>
          <p:cNvPr id="197" name="Google Shape;1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625" y="651625"/>
            <a:ext cx="6702999" cy="39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>
            <a:spLocks noGrp="1"/>
          </p:cNvSpPr>
          <p:nvPr>
            <p:ph type="title"/>
          </p:nvPr>
        </p:nvSpPr>
        <p:spPr>
          <a:xfrm>
            <a:off x="126250" y="93150"/>
            <a:ext cx="65199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Segment #2</a:t>
            </a:r>
            <a:endParaRPr/>
          </a:p>
        </p:txBody>
      </p:sp>
      <p:pic>
        <p:nvPicPr>
          <p:cNvPr id="203" name="Google Shape;2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50" y="920725"/>
            <a:ext cx="7915300" cy="266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>
            <a:spLocks noGrp="1"/>
          </p:cNvSpPr>
          <p:nvPr>
            <p:ph type="title"/>
          </p:nvPr>
        </p:nvSpPr>
        <p:spPr>
          <a:xfrm>
            <a:off x="126250" y="93150"/>
            <a:ext cx="65199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Segment #3</a:t>
            </a:r>
            <a:endParaRPr/>
          </a:p>
        </p:txBody>
      </p:sp>
      <p:pic>
        <p:nvPicPr>
          <p:cNvPr id="209" name="Google Shape;2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00" y="716550"/>
            <a:ext cx="8181476" cy="332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>
            <a:spLocks noGrp="1"/>
          </p:cNvSpPr>
          <p:nvPr>
            <p:ph type="title"/>
          </p:nvPr>
        </p:nvSpPr>
        <p:spPr>
          <a:xfrm>
            <a:off x="126250" y="93150"/>
            <a:ext cx="65199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Segment #4</a:t>
            </a:r>
            <a:endParaRPr/>
          </a:p>
        </p:txBody>
      </p:sp>
      <p:pic>
        <p:nvPicPr>
          <p:cNvPr id="215" name="Google Shape;2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275" y="716550"/>
            <a:ext cx="8282126" cy="32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21" name="Google Shape;221;p36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71724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More practice!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Sandbox in CodeSpace.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PT_CodeBot_Practice2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Look through the code.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will you use for: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student-created function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function call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list with elements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list being used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27" name="Google Shape;227;p37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75093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More practice!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Try identifying and creating the code snippets on your own.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Compare your code snippets with other students.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 you agree with each other?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Upload your code segments to the Activity Guide.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33" name="Google Shape;233;p38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8530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Possible code snippets for PT_CodeBot_Practice2 </a:t>
            </a:r>
            <a:br>
              <a:rPr lang="en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(i and ii)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4" name="Google Shape;23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531" y="2247950"/>
            <a:ext cx="2822643" cy="211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2965" y="2160328"/>
            <a:ext cx="2389275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41" name="Google Shape;241;p39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84849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Possible code snippets for PT_CodeBot_Practice2 </a:t>
            </a:r>
            <a:br>
              <a:rPr lang="en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(iii and iv)</a:t>
            </a: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2" name="Google Shape;24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588" y="2235604"/>
            <a:ext cx="4661198" cy="551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4561" y="2137950"/>
            <a:ext cx="2936059" cy="2238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49" name="Google Shape;249;p40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71724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More practice!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Sandbox in CodeSpace.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PT_CodeBot_Practice3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Look through the code.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will you use for: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student-created function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function call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list with elements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list being used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55" name="Google Shape;255;p41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75093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More practice!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Identify and create the code snippets on your own.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Compare your code snippets with other students.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 you agree with each other?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Upload your code segments to the Activity Guide.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60294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After you create your program, you will submit three things in the digital portfolio: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 PDF of your entire code (including comments)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 short video (&lt; 1 minute) of your code working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 Personal Project Reference (PPR) that contains four code segments of the code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875800" y="1292300"/>
            <a:ext cx="1837499" cy="17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61" name="Google Shape;261;p42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71724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More practice!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Sandbox in CodeSpace.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PT_CodeBot_Practice4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Look through the code.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will you use for: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student-created function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function call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list with elements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list being used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67" name="Google Shape;267;p43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75093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More practice!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Identify and create the code snippets on your own.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Compare your code snippets with other students.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 you agree with each other?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Upload your code segments to the Activity Guide.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4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73" name="Google Shape;273;p44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78690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PPR Reminders – Things to do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First segment: Include the ENTIRE function, with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Try to do one image for the entire function.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your function is really long, you can include two images.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your function calls another function that includes a requirement, include the image of the second function as the second image (not the first!).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79" name="Google Shape;279;p45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8194200" cy="3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PPR Reminders – Things to do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Second segment: Include the section of code that shows the function being called.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function call must be to the same function used in the first segment.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Include the argument being passed to the parameter.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include lines of code above and below the function call for reference, but no comments!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6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85" name="Google Shape;285;p46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8194200" cy="3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PPR Reminders – Things to do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Third segment: Include the entire list.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Show it storing data.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 not use an empty list for this segment.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Fourth segment: Use the same list as the one in the third segment.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include code above and below where the list is used for reference.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7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91" name="Google Shape;291;p47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83394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Final comments about the PPR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Make sure your text is large enough to read. If you have a long line, like for a list, consider breaking it up into several lines.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Black text on white background is easier to print and read than white text on black background.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No comments at all in the PPR!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have up to three images in each box.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PPR must be created independently – no collaboration or help!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80613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lesson will focus on the Personalized Project Reference (PPR):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PPR is unique for each student.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cannot have any help when creating your PPR – each student must create their own PPR independently.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PPR cannot have any comments!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PPR will be printed for each student to use during the Free Response Questions of the AP Exam.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NOTE: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000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This part MUST be completed individually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, even if you work with a partner on the project.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5143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For this lesson, you will: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Identify specific parts of your code needed for the PPR.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Make images of the code and download the images.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Insert the images by uploading them into a document.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00025" y="1292299"/>
            <a:ext cx="2713275" cy="25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5143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From the student handout: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l="2143"/>
          <a:stretch/>
        </p:blipFill>
        <p:spPr>
          <a:xfrm>
            <a:off x="652525" y="1651650"/>
            <a:ext cx="8340775" cy="24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71724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Getting your code ready for selecting code segment images.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Sandbox in CodeSpace.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PT_CodeBot_Practice1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Delete any comments around the code segments you will use for the PPR!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71724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code will easier to print and view if it is printed as black text on a white background.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Click on the settings icon.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Change the theme to light.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250" y="2866600"/>
            <a:ext cx="5079774" cy="20178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3025" y="1742625"/>
            <a:ext cx="475000" cy="95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20"/>
          <p:cNvCxnSpPr/>
          <p:nvPr/>
        </p:nvCxnSpPr>
        <p:spPr>
          <a:xfrm rot="10800000" flipH="1">
            <a:off x="3880275" y="1931950"/>
            <a:ext cx="1822800" cy="162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" name="Google Shape;112;p20"/>
          <p:cNvCxnSpPr/>
          <p:nvPr/>
        </p:nvCxnSpPr>
        <p:spPr>
          <a:xfrm>
            <a:off x="2672750" y="2640250"/>
            <a:ext cx="220500" cy="1044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492875" y="445025"/>
            <a:ext cx="8339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PT PPR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492875" y="1152475"/>
            <a:ext cx="52182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Start with the first image.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From the student handout: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 t="6916"/>
          <a:stretch/>
        </p:blipFill>
        <p:spPr>
          <a:xfrm>
            <a:off x="492875" y="2206725"/>
            <a:ext cx="8264701" cy="12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1416</Words>
  <Application>Microsoft Office PowerPoint</Application>
  <PresentationFormat>On-screen Show (16:9)</PresentationFormat>
  <Paragraphs>172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Proxima Nova</vt:lpstr>
      <vt:lpstr>Arial</vt:lpstr>
      <vt:lpstr>Noto Sans Symbols</vt:lpstr>
      <vt:lpstr>Raleway</vt:lpstr>
      <vt:lpstr>Montserrat</vt:lpstr>
      <vt:lpstr>Calibri</vt:lpstr>
      <vt:lpstr>Source Sans Pro</vt:lpstr>
      <vt:lpstr>Plum</vt:lpstr>
      <vt:lpstr>PPR Code Segments Practice</vt:lpstr>
      <vt:lpstr>AP CSP Create Performance Task </vt:lpstr>
      <vt:lpstr>AP CSP Create Performance Task </vt:lpstr>
      <vt:lpstr>AP CSP Create PT PPR </vt:lpstr>
      <vt:lpstr>AP CSP Create PT PPR </vt:lpstr>
      <vt:lpstr>AP CSP Create Performance Task </vt:lpstr>
      <vt:lpstr>AP CSP Create PT PPR </vt:lpstr>
      <vt:lpstr>AP CSP Create PT PPR </vt:lpstr>
      <vt:lpstr>AP CSP Create PT PPR </vt:lpstr>
      <vt:lpstr>AP CSP Create PT PPR  </vt:lpstr>
      <vt:lpstr>AP CSP Create PT PPR </vt:lpstr>
      <vt:lpstr>AP CSP Create PT PPR </vt:lpstr>
      <vt:lpstr>AP CSP Create PT PPR </vt:lpstr>
      <vt:lpstr>AP CSP Create PT PPR </vt:lpstr>
      <vt:lpstr>AP CSP Create PT PPR </vt:lpstr>
      <vt:lpstr>AP CSP Create PT PPR </vt:lpstr>
      <vt:lpstr>AP CSP Create PT PPR </vt:lpstr>
      <vt:lpstr>AP CSP Create PT PPR </vt:lpstr>
      <vt:lpstr>AP CSP Create PT PPR </vt:lpstr>
      <vt:lpstr>Code Segment #1</vt:lpstr>
      <vt:lpstr>Code Segment #2</vt:lpstr>
      <vt:lpstr>Code Segment #3</vt:lpstr>
      <vt:lpstr>Code Segment #4</vt:lpstr>
      <vt:lpstr>AP CSP Create PT PPR </vt:lpstr>
      <vt:lpstr>AP CSP Create PT PPR </vt:lpstr>
      <vt:lpstr>AP CSP Create PT PPR </vt:lpstr>
      <vt:lpstr>AP CSP Create PT PPR </vt:lpstr>
      <vt:lpstr>AP CSP Create PT PPR </vt:lpstr>
      <vt:lpstr>AP CSP Create PT PPR </vt:lpstr>
      <vt:lpstr>AP CSP Create PT PPR </vt:lpstr>
      <vt:lpstr>AP CSP Create PT PPR </vt:lpstr>
      <vt:lpstr>AP CSP Create PT PPR </vt:lpstr>
      <vt:lpstr>AP CSP Create PT PPR </vt:lpstr>
      <vt:lpstr>AP CSP Create PT PPR </vt:lpstr>
      <vt:lpstr>AP CSP Create PT PPR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2025-05-19T16:50:28Z</dcterms:modified>
</cp:coreProperties>
</file>